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4" r:id="rId6"/>
    <p:sldId id="262" r:id="rId7"/>
    <p:sldId id="263" r:id="rId8"/>
    <p:sldId id="266" r:id="rId9"/>
    <p:sldId id="278" r:id="rId10"/>
    <p:sldId id="268" r:id="rId11"/>
    <p:sldId id="269" r:id="rId12"/>
    <p:sldId id="270" r:id="rId13"/>
    <p:sldId id="271" r:id="rId14"/>
    <p:sldId id="274" r:id="rId15"/>
    <p:sldId id="272" r:id="rId16"/>
    <p:sldId id="273" r:id="rId17"/>
    <p:sldId id="275" r:id="rId18"/>
    <p:sldId id="276" r:id="rId19"/>
    <p:sldId id="280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42985"/>
            <a:ext cx="7772400" cy="1928825"/>
          </a:xfrm>
        </p:spPr>
        <p:txBody>
          <a:bodyPr>
            <a:normAutofit fontScale="90000"/>
          </a:bodyPr>
          <a:lstStyle/>
          <a:p>
            <a:r>
              <a:rPr lang="ru-RU" sz="7200" dirty="0" smtClean="0">
                <a:latin typeface="Monotype Corsiva" pitchFamily="66" charset="0"/>
              </a:rPr>
              <a:t>Музей в нашей школе</a:t>
            </a:r>
            <a:endParaRPr lang="ru-RU" sz="72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3284984"/>
            <a:ext cx="8286808" cy="314441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Школьный музей  </a:t>
            </a:r>
          </a:p>
          <a:p>
            <a:r>
              <a:rPr lang="ru-RU" dirty="0" smtClean="0"/>
              <a:t>Муниципального бюджетного общеобразовательного учреждения  города  Кургана  </a:t>
            </a:r>
          </a:p>
          <a:p>
            <a:r>
              <a:rPr lang="ru-RU" dirty="0" smtClean="0"/>
              <a:t> «Средняя  общеобразовательная  школа  № 59»  -</a:t>
            </a:r>
          </a:p>
          <a:p>
            <a:r>
              <a:rPr lang="ru-RU" dirty="0" smtClean="0"/>
              <a:t> «Музей истории школы</a:t>
            </a:r>
            <a:r>
              <a:rPr lang="ru-RU" dirty="0" smtClean="0"/>
              <a:t>».</a:t>
            </a:r>
            <a:endParaRPr lang="en-US" dirty="0" smtClean="0"/>
          </a:p>
          <a:p>
            <a:r>
              <a:rPr lang="ru-RU" dirty="0" smtClean="0"/>
              <a:t>Руководитель: учитель  истории и обществознания высшей категории А.А. </a:t>
            </a:r>
            <a:r>
              <a:rPr lang="ru-RU" smtClean="0"/>
              <a:t>Шелепова</a:t>
            </a:r>
            <a:endParaRPr lang="en-US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</a:rPr>
              <a:t>УЧИТЕЛЯ ЧЕРЕМУХОВСКОЙ СЕМИЛЕТНЕЙ ШКОЛЫ.</a:t>
            </a:r>
            <a:r>
              <a:rPr lang="ru-RU" sz="4800" dirty="0" smtClean="0">
                <a:latin typeface="Times New Roman" pitchFamily="18" charset="0"/>
              </a:rPr>
              <a:t/>
            </a:r>
            <a:br>
              <a:rPr lang="ru-RU" sz="4800" dirty="0" smtClean="0"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Снимка первого учительского  коллектива  у нас, к сожалению нет. Сохранились фотографии 1953 года</a:t>
            </a:r>
            <a:endParaRPr lang="ru-RU" dirty="0"/>
          </a:p>
        </p:txBody>
      </p:sp>
      <p:pic>
        <p:nvPicPr>
          <p:cNvPr id="5" name="Picture 5" descr="Imag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472" y="1246860"/>
            <a:ext cx="3877605" cy="53254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 стенд: «Директора»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3286116" y="1600200"/>
            <a:ext cx="5400684" cy="511494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 На стенде представлены руководители школы с 1945 года по настоящее время:</a:t>
            </a:r>
          </a:p>
          <a:p>
            <a:pPr>
              <a:buNone/>
            </a:pPr>
            <a:r>
              <a:rPr lang="ru-RU" dirty="0" smtClean="0"/>
              <a:t> Васильева Клавдия Дмитриевна</a:t>
            </a:r>
          </a:p>
          <a:p>
            <a:pPr>
              <a:buNone/>
            </a:pPr>
            <a:r>
              <a:rPr lang="ru-RU" dirty="0" smtClean="0"/>
              <a:t>Михайлов Юрий Александрович</a:t>
            </a:r>
          </a:p>
          <a:p>
            <a:pPr>
              <a:buNone/>
            </a:pPr>
            <a:r>
              <a:rPr lang="ru-RU" dirty="0" err="1" smtClean="0"/>
              <a:t>Половинкин</a:t>
            </a:r>
            <a:r>
              <a:rPr lang="ru-RU" dirty="0" smtClean="0"/>
              <a:t> Иван Александрович</a:t>
            </a:r>
          </a:p>
          <a:p>
            <a:pPr>
              <a:buNone/>
            </a:pPr>
            <a:r>
              <a:rPr lang="ru-RU" dirty="0" smtClean="0"/>
              <a:t>Панченко Николай Ефимович</a:t>
            </a:r>
          </a:p>
          <a:p>
            <a:pPr>
              <a:buNone/>
            </a:pPr>
            <a:r>
              <a:rPr lang="ru-RU" dirty="0" err="1" smtClean="0"/>
              <a:t>МедведевДмитрий</a:t>
            </a:r>
            <a:r>
              <a:rPr lang="ru-RU" dirty="0" smtClean="0"/>
              <a:t> Васильевич</a:t>
            </a:r>
          </a:p>
          <a:p>
            <a:pPr>
              <a:buNone/>
            </a:pPr>
            <a:r>
              <a:rPr lang="ru-RU" dirty="0" err="1" smtClean="0"/>
              <a:t>Окишева</a:t>
            </a:r>
            <a:r>
              <a:rPr lang="ru-RU" dirty="0" smtClean="0"/>
              <a:t> Нина Васильевна</a:t>
            </a:r>
          </a:p>
          <a:p>
            <a:pPr>
              <a:buNone/>
            </a:pPr>
            <a:r>
              <a:rPr lang="ru-RU" dirty="0" err="1" smtClean="0"/>
              <a:t>Олухова</a:t>
            </a:r>
            <a:r>
              <a:rPr lang="ru-RU" dirty="0" smtClean="0"/>
              <a:t> Нина </a:t>
            </a:r>
            <a:r>
              <a:rPr lang="ru-RU" dirty="0" err="1" smtClean="0"/>
              <a:t>Евстафьевна</a:t>
            </a:r>
            <a:endParaRPr lang="ru-RU" dirty="0" smtClean="0"/>
          </a:p>
          <a:p>
            <a:pPr>
              <a:buNone/>
            </a:pPr>
            <a:r>
              <a:rPr lang="ru-RU" dirty="0" err="1" smtClean="0"/>
              <a:t>Тронина</a:t>
            </a:r>
            <a:r>
              <a:rPr lang="ru-RU" dirty="0" smtClean="0"/>
              <a:t> Галина Дмитриевна</a:t>
            </a:r>
          </a:p>
          <a:p>
            <a:pPr>
              <a:buNone/>
            </a:pPr>
            <a:r>
              <a:rPr lang="ru-RU" dirty="0" smtClean="0"/>
              <a:t>Сухарев Александр Ильич</a:t>
            </a:r>
          </a:p>
          <a:p>
            <a:pPr>
              <a:buNone/>
            </a:pPr>
            <a:r>
              <a:rPr lang="ru-RU" dirty="0" smtClean="0"/>
              <a:t>Несговорова Елена Николаевна</a:t>
            </a: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266" name="Picture 2" descr="d:\Users\User\Desktop\проект музейная педагогика\школьный музей\047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148004"/>
            <a:ext cx="2714644" cy="5534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 стенд: «Династии учителей».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86446" y="1600200"/>
            <a:ext cx="3357554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За годы существования школы сложилось  четыре династии: </a:t>
            </a:r>
            <a:r>
              <a:rPr lang="ru-RU" dirty="0" err="1" smtClean="0"/>
              <a:t>Чебанины</a:t>
            </a:r>
            <a:r>
              <a:rPr lang="ru-RU" dirty="0" smtClean="0"/>
              <a:t>, </a:t>
            </a:r>
            <a:r>
              <a:rPr lang="ru-RU" dirty="0" err="1" smtClean="0"/>
              <a:t>Неугодниковы</a:t>
            </a:r>
            <a:r>
              <a:rPr lang="ru-RU" dirty="0" smtClean="0"/>
              <a:t>, Виноградовы, </a:t>
            </a:r>
            <a:r>
              <a:rPr lang="ru-RU" dirty="0" err="1" smtClean="0"/>
              <a:t>Воронкины</a:t>
            </a:r>
            <a:r>
              <a:rPr lang="ru-RU" dirty="0" smtClean="0"/>
              <a:t>. </a:t>
            </a:r>
            <a:r>
              <a:rPr lang="ru-RU" dirty="0" err="1" smtClean="0"/>
              <a:t>Неугодникову</a:t>
            </a:r>
            <a:r>
              <a:rPr lang="ru-RU" dirty="0" smtClean="0"/>
              <a:t> Александру Васильевичу  посвящена отдельная витрина. </a:t>
            </a:r>
          </a:p>
          <a:p>
            <a:endParaRPr lang="ru-RU" dirty="0"/>
          </a:p>
        </p:txBody>
      </p:sp>
      <p:pic>
        <p:nvPicPr>
          <p:cNvPr id="12290" name="Picture 2" descr="d:\Users\User\Desktop\проект музейная педагогика\школьный музей\027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2665920" cy="5395783"/>
          </a:xfrm>
          <a:prstGeom prst="rect">
            <a:avLst/>
          </a:prstGeom>
          <a:noFill/>
        </p:spPr>
      </p:pic>
      <p:pic>
        <p:nvPicPr>
          <p:cNvPr id="7" name="Picture 3" descr="d:\Users\User\Desktop\проект музейная педагогика\школьный музей\048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332037"/>
            <a:ext cx="347558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 стенд: «Мы ими гордимся».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4" y="1600200"/>
            <a:ext cx="3786214" cy="452596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 данном разделе материал о выдающихся выпускниках школы, среди которых ученые: </a:t>
            </a:r>
            <a:r>
              <a:rPr lang="ru-RU" dirty="0" err="1" smtClean="0"/>
              <a:t>Воинков</a:t>
            </a:r>
            <a:r>
              <a:rPr lang="ru-RU" dirty="0" smtClean="0"/>
              <a:t> Дмитрий Михайлович, Несговорова Наталья Павловна;  художник Гришин Александр; спортсмены: </a:t>
            </a:r>
            <a:r>
              <a:rPr lang="ru-RU" dirty="0" err="1" smtClean="0"/>
              <a:t>Казаанцев</a:t>
            </a:r>
            <a:r>
              <a:rPr lang="ru-RU" dirty="0" smtClean="0"/>
              <a:t> Игорь, </a:t>
            </a:r>
            <a:r>
              <a:rPr lang="ru-RU" dirty="0" err="1" smtClean="0"/>
              <a:t>Кошкаров</a:t>
            </a:r>
            <a:r>
              <a:rPr lang="ru-RU" dirty="0" smtClean="0"/>
              <a:t> Илья.</a:t>
            </a:r>
          </a:p>
          <a:p>
            <a:r>
              <a:rPr lang="ru-RU" dirty="0" smtClean="0"/>
              <a:t>Здесь же представлены медалисты</a:t>
            </a:r>
            <a:endParaRPr lang="ru-RU" dirty="0"/>
          </a:p>
        </p:txBody>
      </p:sp>
      <p:pic>
        <p:nvPicPr>
          <p:cNvPr id="13315" name="Picture 3" descr="d:\Users\User\Desktop\проект музейная педагогика\школьный музей\046 - копия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347" y="1643051"/>
            <a:ext cx="5122887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d:\Users\User\Desktop\проект музейная педагогика\школьный музей\Новая папка\0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57256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Отдельный стенд и витрина  посвящен воинам-интернационалистам. Большой объем материала собран о выпускнике 1979 года, герое войны в Афганистане </a:t>
            </a:r>
            <a:r>
              <a:rPr lang="ru-RU" dirty="0" err="1" smtClean="0"/>
              <a:t>Кулясове</a:t>
            </a:r>
            <a:r>
              <a:rPr lang="ru-RU" dirty="0" smtClean="0"/>
              <a:t> </a:t>
            </a:r>
            <a:r>
              <a:rPr lang="ru-RU" dirty="0" err="1" smtClean="0"/>
              <a:t>Юрие</a:t>
            </a:r>
            <a:r>
              <a:rPr lang="ru-RU" dirty="0" smtClean="0"/>
              <a:t> Александровиче </a:t>
            </a:r>
          </a:p>
          <a:p>
            <a:endParaRPr lang="ru-RU" dirty="0"/>
          </a:p>
        </p:txBody>
      </p:sp>
      <p:pic>
        <p:nvPicPr>
          <p:cNvPr id="14339" name="Picture 3" descr="d:\Users\User\Desktop\проект музейная педагогика\школьный музей\046 - копия - копия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1428736"/>
            <a:ext cx="4171911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d:\Users\User\Desktop\проект музейная педагогика\школьный музей\Новая папка\0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572528" cy="6429395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5 стенд: «Пионерская дружина им. Ю.А. Гагарина» </a:t>
            </a:r>
            <a:endParaRPr lang="ru-RU" dirty="0"/>
          </a:p>
        </p:txBody>
      </p:sp>
      <p:pic>
        <p:nvPicPr>
          <p:cNvPr id="17410" name="Picture 2" descr="d:\Users\User\Desktop\проект музейная педагогика\школьный музей\Новая папка\0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17411" name="Picture 3" descr="d:\Users\User\Desktop\проект музейная педагогика\школьный музей\Новая папка\0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«Уголок школьника»</a:t>
            </a:r>
            <a:endParaRPr lang="ru-RU" dirty="0"/>
          </a:p>
        </p:txBody>
      </p:sp>
      <p:pic>
        <p:nvPicPr>
          <p:cNvPr id="16386" name="Picture 2" descr="d:\Users\User\Desktop\проект музейная педагогика\школьный музей\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57364"/>
            <a:ext cx="4038600" cy="3028950"/>
          </a:xfrm>
          <a:prstGeom prst="rect">
            <a:avLst/>
          </a:prstGeom>
          <a:noFill/>
        </p:spPr>
      </p:pic>
      <p:pic>
        <p:nvPicPr>
          <p:cNvPr id="16387" name="Picture 3" descr="d:\Users\User\Desktop\проект музейная педагогика\школьный музей\Новая папка\0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85736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Экспонаты - реликвии</a:t>
            </a:r>
            <a:endParaRPr lang="ru-RU" dirty="0"/>
          </a:p>
        </p:txBody>
      </p:sp>
      <p:pic>
        <p:nvPicPr>
          <p:cNvPr id="5" name="Picture 2" descr="d:\Users\User\Desktop\проект музейная педагогика\школьный музей\0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248" y="1600200"/>
            <a:ext cx="3380503" cy="4525963"/>
          </a:xfrm>
          <a:prstGeom prst="rect">
            <a:avLst/>
          </a:prstGeom>
          <a:noFill/>
        </p:spPr>
      </p:pic>
      <p:pic>
        <p:nvPicPr>
          <p:cNvPr id="20482" name="Picture 2" descr="d:\Users\User\Desktop\проект музейная педагогика\школьный музей\Новая папка\0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 создания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Создание музея проходило в рамках реализации социального проекта «Сохраним историю школы», авторами которого являлись члены школьного общественного объединения «ДЭП – даешь эстафету поколений» (руководитель </a:t>
            </a:r>
            <a:r>
              <a:rPr lang="ru-RU" dirty="0" err="1" smtClean="0"/>
              <a:t>Шелепова</a:t>
            </a:r>
            <a:r>
              <a:rPr lang="ru-RU" dirty="0" smtClean="0"/>
              <a:t> А.А).</a:t>
            </a:r>
            <a:endParaRPr lang="ru-RU" dirty="0"/>
          </a:p>
        </p:txBody>
      </p:sp>
      <p:pic>
        <p:nvPicPr>
          <p:cNvPr id="6" name="Picture 2" descr="d:\Users\User\Desktop\фто\Изображение 1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3095" y="1285860"/>
            <a:ext cx="4372705" cy="4788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6 стенд:«Никто не забыт, ничто не забыто».</a:t>
            </a:r>
            <a:endParaRPr lang="ru-RU" dirty="0"/>
          </a:p>
        </p:txBody>
      </p:sp>
      <p:pic>
        <p:nvPicPr>
          <p:cNvPr id="19461" name="Picture 5" descr="d:\Users\User\Desktop\проект музейная педагогика\школьный музей\025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3973975" cy="4286280"/>
          </a:xfrm>
          <a:prstGeom prst="rect">
            <a:avLst/>
          </a:prstGeom>
          <a:noFill/>
        </p:spPr>
      </p:pic>
      <p:pic>
        <p:nvPicPr>
          <p:cNvPr id="19462" name="Picture 6" descr="d:\Users\User\Desktop\проект музейная педагогика\школьный музей\Новая папка\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9776" y="1928802"/>
            <a:ext cx="4884224" cy="3663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Открытие музея было приурочено к 135-летию школы и состоялось в мае 2009 года.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14942" y="1600200"/>
            <a:ext cx="3471858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Открытие музея проходило в торжественной обстановке. Право разрезать ленточку предоставлено выпускнику 1952 года кандидату геолого-минералогических наук Дмитрию Михайловичу </a:t>
            </a:r>
            <a:r>
              <a:rPr lang="ru-RU" dirty="0" err="1" smtClean="0"/>
              <a:t>Воинкову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Picture 2" descr="d:\Users\User\Desktop\фто\Изображение 5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7125" y="1857364"/>
            <a:ext cx="5046779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Открытию музея предшествовала большая поисково-краеведческая работа.</a:t>
            </a:r>
            <a:endParaRPr lang="ru-RU" dirty="0"/>
          </a:p>
        </p:txBody>
      </p:sp>
      <p:pic>
        <p:nvPicPr>
          <p:cNvPr id="3074" name="Picture 2" descr="F:\фото для презентаии\2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4667282" cy="3500462"/>
          </a:xfrm>
          <a:prstGeom prst="rect">
            <a:avLst/>
          </a:prstGeom>
          <a:noFill/>
        </p:spPr>
      </p:pic>
      <p:pic>
        <p:nvPicPr>
          <p:cNvPr id="3075" name="Picture 3" descr="F:\работа музейщиков\Изображение 1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964652"/>
            <a:ext cx="4619657" cy="3464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4525963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Активисты музея:</a:t>
            </a:r>
          </a:p>
          <a:p>
            <a:pPr>
              <a:buNone/>
            </a:pPr>
            <a:r>
              <a:rPr lang="ru-RU" dirty="0" smtClean="0"/>
              <a:t>	Игнатова Мария, Васильева Ольга, Ожегова Ольга, Старикова Наталья, </a:t>
            </a:r>
            <a:r>
              <a:rPr lang="ru-RU" dirty="0" err="1" smtClean="0"/>
              <a:t>Логовщина</a:t>
            </a:r>
            <a:r>
              <a:rPr lang="ru-RU" dirty="0" smtClean="0"/>
              <a:t> Алена, </a:t>
            </a:r>
            <a:r>
              <a:rPr lang="ru-RU" dirty="0" err="1" smtClean="0"/>
              <a:t>Синюков</a:t>
            </a:r>
            <a:r>
              <a:rPr lang="ru-RU" dirty="0" smtClean="0"/>
              <a:t> Алексей проводили поиск  материалов.</a:t>
            </a:r>
          </a:p>
          <a:p>
            <a:r>
              <a:rPr lang="ru-RU" dirty="0" smtClean="0"/>
              <a:t>Анализировали наличие материалов по истории школы, оформляли стенды</a:t>
            </a:r>
          </a:p>
          <a:p>
            <a:endParaRPr lang="ru-RU" dirty="0"/>
          </a:p>
        </p:txBody>
      </p:sp>
      <p:pic>
        <p:nvPicPr>
          <p:cNvPr id="5" name="Picture 2" descr="F:\работа музейщиков\Изображение 2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6280" cy="3214710"/>
          </a:xfrm>
          <a:prstGeom prst="rect">
            <a:avLst/>
          </a:prstGeom>
          <a:noFill/>
        </p:spPr>
      </p:pic>
      <p:pic>
        <p:nvPicPr>
          <p:cNvPr id="6" name="Picture 3" descr="F:\работа музейщиков\Изображение 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357562"/>
            <a:ext cx="4381530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Встречи с учителями-ветеранами</a:t>
            </a:r>
            <a:endParaRPr lang="ru-RU" dirty="0"/>
          </a:p>
        </p:txBody>
      </p:sp>
      <p:pic>
        <p:nvPicPr>
          <p:cNvPr id="6" name="Picture 10" descr="100_205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214685"/>
            <a:ext cx="4857752" cy="364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 descr="100_14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357298"/>
            <a:ext cx="4942792" cy="3357562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И вот результат!</a:t>
            </a:r>
            <a:endParaRPr lang="ru-RU" dirty="0"/>
          </a:p>
        </p:txBody>
      </p:sp>
      <p:pic>
        <p:nvPicPr>
          <p:cNvPr id="9219" name="Picture 3" descr="F:\135 лет школе\Изображение 5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59"/>
            <a:ext cx="4714908" cy="3536181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0" name="Picture 4" descr="F:\135 лет школе\Изображение 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321842"/>
            <a:ext cx="4714876" cy="3536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 стенд: «С чего все начиналось».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81518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10 мая 1874 года </a:t>
            </a:r>
            <a:r>
              <a:rPr lang="ru-RU" dirty="0" err="1" smtClean="0"/>
              <a:t>Тобольское</a:t>
            </a:r>
            <a:r>
              <a:rPr lang="ru-RU" dirty="0" smtClean="0"/>
              <a:t> губернское управление дало разрешение открыть в волостном селе Черемухово Курганского уезда начальную сельскую школу.</a:t>
            </a:r>
          </a:p>
          <a:p>
            <a:endParaRPr lang="ru-RU" dirty="0"/>
          </a:p>
        </p:txBody>
      </p:sp>
      <p:pic>
        <p:nvPicPr>
          <p:cNvPr id="7" name="Picture 2" descr="d:\Users\User\Desktop\проект музейная педагогика\школьный музей\Новая папка\017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6076"/>
            <a:ext cx="3286148" cy="5309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00628" y="1600200"/>
            <a:ext cx="3686172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Занятия начались 14 сентября того же года. Занимались в доме зажиточного крестьянина Матвеева Степана Михайловича. Дом состоял из 4 комнат, а учеников было 55, они при ходили в школу из деревень за 20-25 верст.</a:t>
            </a:r>
            <a:endParaRPr lang="ru-RU" dirty="0"/>
          </a:p>
        </p:txBody>
      </p:sp>
      <p:pic>
        <p:nvPicPr>
          <p:cNvPr id="5" name="Picture 2" descr="F:\С чего все начиналось\Image1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5001684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</TotalTime>
  <Words>391</Words>
  <Application>Microsoft Office PowerPoint</Application>
  <PresentationFormat>Экран (4:3)</PresentationFormat>
  <Paragraphs>44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Музей в нашей школе</vt:lpstr>
      <vt:lpstr>История  создания</vt:lpstr>
      <vt:lpstr>Открытие музея было приурочено к 135-летию школы и состоялось в мае 2009 года. </vt:lpstr>
      <vt:lpstr>Открытию музея предшествовала большая поисково-краеведческая работа.</vt:lpstr>
      <vt:lpstr>Слайд 5</vt:lpstr>
      <vt:lpstr>Встречи с учителями-ветеранами</vt:lpstr>
      <vt:lpstr> И вот результат!</vt:lpstr>
      <vt:lpstr>1 стенд: «С чего все начиналось». </vt:lpstr>
      <vt:lpstr>Слайд 9</vt:lpstr>
      <vt:lpstr>УЧИТЕЛЯ ЧЕРЕМУХОВСКОЙ СЕМИЛЕТНЕЙ ШКОЛЫ. </vt:lpstr>
      <vt:lpstr>2 стенд: «Директора»</vt:lpstr>
      <vt:lpstr>3 стенд: «Династии учителей». </vt:lpstr>
      <vt:lpstr>4 стенд: «Мы ими гордимся». </vt:lpstr>
      <vt:lpstr>Слайд 14</vt:lpstr>
      <vt:lpstr>Слайд 15</vt:lpstr>
      <vt:lpstr>Слайд 16</vt:lpstr>
      <vt:lpstr>5 стенд: «Пионерская дружина им. Ю.А. Гагарина» </vt:lpstr>
      <vt:lpstr>«Уголок школьника»</vt:lpstr>
      <vt:lpstr>Экспонаты - реликвии</vt:lpstr>
      <vt:lpstr>6 стенд:«Никто не забыт, ничто не забыто».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в нашей школе</dc:title>
  <dc:creator>User</dc:creator>
  <cp:lastModifiedBy>User</cp:lastModifiedBy>
  <cp:revision>2</cp:revision>
  <dcterms:created xsi:type="dcterms:W3CDTF">2015-03-08T13:00:25Z</dcterms:created>
  <dcterms:modified xsi:type="dcterms:W3CDTF">2020-04-27T08:33:37Z</dcterms:modified>
</cp:coreProperties>
</file>