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546" y="357167"/>
            <a:ext cx="46434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Советы психолога родителям в период перехода на дистанционный режим обучения 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1028" name="Picture 4" descr="http://spopak58.ru/wp-content/uploads/2020/03/20160210064426logotip_proekta_metodichesij_navigat-1024x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643182"/>
            <a:ext cx="4676819" cy="3786214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064533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Педагог- психолог: Глазырина Анна Михайловна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357430"/>
            <a:ext cx="6143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 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315" y="2967335"/>
            <a:ext cx="8887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6500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  Уважаемые </a:t>
            </a:r>
            <a:r>
              <a:rPr lang="ru-RU" dirty="0" smtClean="0">
                <a:solidFill>
                  <a:srgbClr val="0070C0"/>
                </a:solidFill>
              </a:rPr>
              <a:t>родители , за последнее время наша жизнь кардинально изменилась, в школах ввели дистанционную форму обучения. Дети длительное время находятся на карантине дома, не имеют возможности видеться с друзьями, выходить на улицу, испытывают трудности в обучении. Вы тоже работаете из дома. В общем, всем сейчас непросто. В подобной ситуации очень важно попробовать сосредоточиться на возможностях, которые у вас появились и не паниковать! Главное – не паниковать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ЕленаАлександровна\Downloads\croppedimg_1707510473-1440x81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571876"/>
            <a:ext cx="4392239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5"/>
            <a:ext cx="6215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  Как родителям помочь детям справиться с возможным стрессом при временном нахождении дома на время карантина.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В первую очередь</a:t>
            </a:r>
            <a:r>
              <a:rPr lang="ru-RU" dirty="0" smtClean="0">
                <a:solidFill>
                  <a:srgbClr val="0070C0"/>
                </a:solidFill>
              </a:rPr>
              <a:t>, уважаемые родители, постарайтесь поддерживать обычную доброжелательную обстановку в семье. Адекватное поведение всех членов семьи поможет и детям с охранять спокойное отношение к происходящему. Будьте спокойны и сдержанны, не смакуйте при детях подробности «ужасов» из интернета.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9938" name="Picture 2" descr="https://im0-tub-ru.yandex.net/i?id=503c5ae679e11772b44109b43ce7c118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214686"/>
            <a:ext cx="5357850" cy="3234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71480"/>
            <a:ext cx="61436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0070C0"/>
                </a:solidFill>
              </a:rPr>
              <a:t>Поощряйте </a:t>
            </a:r>
            <a:r>
              <a:rPr lang="ru-RU" dirty="0" smtClean="0">
                <a:solidFill>
                  <a:srgbClr val="0070C0"/>
                </a:solidFill>
              </a:rPr>
              <a:t>физическую активность детей.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Стресс </a:t>
            </a:r>
            <a:r>
              <a:rPr lang="ru-RU" dirty="0" smtClean="0">
                <a:solidFill>
                  <a:srgbClr val="0070C0"/>
                </a:solidFill>
              </a:rPr>
              <a:t>— это, прежде всего, физическая реакция организма, поэтому эффективно бороться с ним ребенку поможет любая деятельность, требующая физических усилий: уборка по дому, физические упражнения, пение, танцы</a:t>
            </a:r>
            <a:r>
              <a:rPr lang="ru-RU" dirty="0" smtClean="0">
                <a:solidFill>
                  <a:srgbClr val="0070C0"/>
                </a:solidFill>
              </a:rPr>
              <a:t>…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Старайтесь не вынуждать ребенка тратить силы на то, что ему не интересно, но постарайтесь определить совместно с ребенком, каким активным занятием он хотел бы заниматься.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62" name="Picture 2" descr="C:\Users\ЕленаАлександровна\Downloads\201749-120FZ3064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357562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64294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 Поддерживайте и стимулируйте творческий ручной труд ребенка. Даже если вам кажется, что, например, подросток «впадает в детство» и ничего полезного не делает ( рисует, поет, танцует, что-то плетет, мастерит украшение для одежды , клеит </a:t>
            </a:r>
            <a:r>
              <a:rPr lang="ru-RU" dirty="0" err="1" smtClean="0">
                <a:solidFill>
                  <a:srgbClr val="0070C0"/>
                </a:solidFill>
              </a:rPr>
              <a:t>модельки</a:t>
            </a:r>
            <a:r>
              <a:rPr lang="ru-RU" dirty="0" smtClean="0">
                <a:solidFill>
                  <a:srgbClr val="0070C0"/>
                </a:solidFill>
              </a:rPr>
              <a:t> и т.П.), То знайте, что все это является своеобразной «разрядкой » для него, несет успокоение.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1986" name="Picture 2" descr="C:\Users\ЕленаАлександровна\Downloads\risunok-deti-dets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571744"/>
            <a:ext cx="5000628" cy="2812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ЕленаАлександровна\Downloads\vete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4845" y="1857364"/>
            <a:ext cx="4009155" cy="48577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428604"/>
            <a:ext cx="65008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  Поощряйте </a:t>
            </a:r>
            <a:r>
              <a:rPr lang="ru-RU" dirty="0" smtClean="0">
                <a:solidFill>
                  <a:srgbClr val="0070C0"/>
                </a:solidFill>
              </a:rPr>
              <a:t>своих детей к заботе о близких людях (бабушках, дедушках, младших братьях и сестрах, домашних животных).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Приятные обязанности, ощущение, что «кто-то от меня зависит», «без меня не справится», «я нужен кому-то», являются дополнительным ресурсом для совладения с возможным стрессом.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ЕленаАлександровна\Downloads\https___cdn.evbuc.com_images_49820189_174319772112_1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8718" y="4475567"/>
            <a:ext cx="3665282" cy="238243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42852"/>
            <a:ext cx="59293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Уважаемые </a:t>
            </a:r>
            <a:r>
              <a:rPr lang="ru-RU" dirty="0" smtClean="0">
                <a:solidFill>
                  <a:srgbClr val="0070C0"/>
                </a:solidFill>
              </a:rPr>
              <a:t>родители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очень важно именно сейчас стараться поддерживать режим дня ребенка (сон, режим питания). Чаще давайте ребенку возможность получать радость, удовлетворение от общения с вами, от повседневных удовольствий (вкусная еда, принятие расслабляющей ванны, общение с друзьями по телефону и т. д.).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643182"/>
            <a:ext cx="59293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Установите привычный режим дня для себя и ребенка (сон-бодрствование, время начала уроков, их продолжительность, «переменки» и пр.). Резкие изменения режима дня могут вызвать перестройки адаптивных возможностей и привести к стрессу. Планируйте предстоящий день заранее. В конце каждого дня обсуждайте с ребенком учебные успехи за день. Стройте планы на завтра. Совместно ищите решения в спорных ситуациях. Хвалите, поддерживайте и обнимайте.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ЕленаАлександровна\Downloads\0015-010-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000372"/>
            <a:ext cx="4953003" cy="37147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714356"/>
            <a:ext cx="6286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  Очень </a:t>
            </a:r>
            <a:r>
              <a:rPr lang="ru-RU" dirty="0" smtClean="0">
                <a:solidFill>
                  <a:srgbClr val="0070C0"/>
                </a:solidFill>
              </a:rPr>
              <a:t>важна организация рабочего места. Все необходимое должно находиться в зоне доступности руки, а все </a:t>
            </a:r>
            <a:r>
              <a:rPr lang="ru-RU" dirty="0" err="1" smtClean="0">
                <a:solidFill>
                  <a:srgbClr val="0070C0"/>
                </a:solidFill>
              </a:rPr>
              <a:t>гаджеты</a:t>
            </a:r>
            <a:r>
              <a:rPr lang="ru-RU" dirty="0" smtClean="0">
                <a:solidFill>
                  <a:srgbClr val="0070C0"/>
                </a:solidFill>
              </a:rPr>
              <a:t> оставлять в другом помещении. Ребенок должен иметь возможность работать сосредоточенно, не отвлекаясь на внешние раздражители. Ограничьте доступ домочадцев и домашних животных к рабочему месту ребенка. Часы должны быть в зоне видимости.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65008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rgbClr val="0070C0"/>
                </a:solidFill>
              </a:rPr>
              <a:t>Уважаемые </a:t>
            </a:r>
            <a:r>
              <a:rPr lang="ru-RU" dirty="0" smtClean="0">
                <a:solidFill>
                  <a:srgbClr val="0070C0"/>
                </a:solidFill>
              </a:rPr>
              <a:t>родители</a:t>
            </a:r>
            <a:r>
              <a:rPr lang="ru-RU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вы сможете повысить привлекательность дистанционных уроков, если попробуете «освоить» некоторые из них вместе с ребенком. Например , можно подискутировать по теме урока и тогда, возможно, урок превратится в увлекательную, познавательную </a:t>
            </a:r>
            <a:r>
              <a:rPr lang="ru-RU" dirty="0" smtClean="0">
                <a:solidFill>
                  <a:srgbClr val="0070C0"/>
                </a:solidFill>
              </a:rPr>
              <a:t>игру-занятие</a:t>
            </a:r>
            <a:r>
              <a:rPr lang="ru-RU" dirty="0" smtClean="0">
                <a:solidFill>
                  <a:srgbClr val="0070C0"/>
                </a:solidFill>
              </a:rPr>
              <a:t>. Э то повысит мотивацию ребенка, а вы, уважаемые родители, лучше узнаете и поймете своих детей.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6082" name="Picture 2" descr="C:\Users\ЕленаАлександровна\Downloads\XSr7PHSbkM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887107"/>
            <a:ext cx="3714494" cy="397089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599</Words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Михайловна</dc:creator>
  <cp:lastModifiedBy>ЕленаАлександровна</cp:lastModifiedBy>
  <cp:revision>7</cp:revision>
  <dcterms:created xsi:type="dcterms:W3CDTF">2020-11-02T07:56:49Z</dcterms:created>
  <dcterms:modified xsi:type="dcterms:W3CDTF">2020-11-02T09:17:31Z</dcterms:modified>
</cp:coreProperties>
</file>